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364097-8530-427C-B63A-F992DCB034BF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AD9414-3AD9-444B-B359-1B4F632CF1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Исследование свойств 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«Расскажи - и я забуду, покажи – и я запомню, дай попробовать и я пойму»</a:t>
            </a:r>
          </a:p>
          <a:p>
            <a:r>
              <a:rPr lang="ru-RU" dirty="0" smtClean="0"/>
              <a:t> (Китайская пословица)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Глава 1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76400"/>
            <a:ext cx="3033464" cy="45720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Вода</a:t>
            </a:r>
            <a:r>
              <a:rPr lang="ru-RU" sz="3200" dirty="0" smtClean="0"/>
              <a:t> – средство санитарии и гигиены, участник  химических реакций при приготовлении пищи.</a:t>
            </a:r>
            <a:endParaRPr lang="ru-RU" sz="3200" dirty="0"/>
          </a:p>
        </p:txBody>
      </p:sp>
      <p:pic>
        <p:nvPicPr>
          <p:cNvPr id="5" name="Содержимое 4" descr="http://festival.1september.ru/articles/580456/img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16833"/>
            <a:ext cx="49685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 smtClean="0"/>
              <a:t>Исследование свойств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План</a:t>
            </a:r>
            <a:r>
              <a:rPr lang="ru-RU" dirty="0" smtClean="0"/>
              <a:t> исследования свойств воды:</a:t>
            </a:r>
            <a:r>
              <a:rPr lang="ru-RU" b="1" dirty="0" smtClean="0"/>
              <a:t> </a:t>
            </a:r>
            <a:endParaRPr lang="ru-RU" dirty="0" smtClean="0"/>
          </a:p>
          <a:p>
            <a:pPr marL="514350" lvl="0" indent="-514350" hangingPunct="0">
              <a:buFont typeface="+mj-lt"/>
              <a:buAutoNum type="arabicPeriod"/>
            </a:pPr>
            <a:r>
              <a:rPr lang="ru-RU" dirty="0" smtClean="0"/>
              <a:t>Составить краткую характеристику изученных свойств воды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dirty="0" smtClean="0"/>
              <a:t>Опытным путем определить свойства воды в жидком состоянии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dirty="0" smtClean="0"/>
              <a:t>Опытным путем определить свойства воды в твердом состоянии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dirty="0" smtClean="0"/>
              <a:t>Опытным путем определить свойства воды в газообразном состоянии 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dirty="0" smtClean="0"/>
              <a:t>Показать практическое применение свойств воды в быту и жизнедеятельности человека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dirty="0" smtClean="0"/>
              <a:t>Оформить полученные результаты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Опыт № 1</a:t>
            </a:r>
          </a:p>
          <a:p>
            <a:pPr hangingPunct="0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Цель:</a:t>
            </a:r>
            <a:r>
              <a:rPr lang="ru-RU" sz="2400" dirty="0" smtClean="0"/>
              <a:t> проверить выдвинутую гипотезу, сделать выводы.</a:t>
            </a:r>
          </a:p>
          <a:p>
            <a:pPr hangingPunct="0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Оборудование: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hangingPunct="0"/>
            <a:r>
              <a:rPr lang="ru-RU" sz="2400" dirty="0" smtClean="0"/>
              <a:t>2 бумажных стаканчика, два стеклянных стаканчика, булавка, вода, кубики льда.</a:t>
            </a:r>
          </a:p>
          <a:p>
            <a:endParaRPr lang="ru-RU" dirty="0"/>
          </a:p>
        </p:txBody>
      </p:sp>
      <p:pic>
        <p:nvPicPr>
          <p:cNvPr id="1026" name="Picture 2" descr="C:\Users\Волков\Desktop\фото клуб\IMAG05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3154933" cy="4835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Опыт № 1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Наблюдаем как вода капает в стаканчики</a:t>
            </a:r>
          </a:p>
          <a:p>
            <a:endParaRPr lang="ru-RU" dirty="0"/>
          </a:p>
        </p:txBody>
      </p:sp>
      <p:pic>
        <p:nvPicPr>
          <p:cNvPr id="2050" name="Picture 2" descr="C:\Users\Волков\Desktop\фото клуб\IMAG05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16764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Опыт № 1</a:t>
            </a: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Вывод:  </a:t>
            </a:r>
            <a:r>
              <a:rPr lang="ru-RU" sz="2800" dirty="0" smtClean="0"/>
              <a:t>молекулы  в горячей воде движутся быстрее, чем в холодной. </a:t>
            </a:r>
          </a:p>
          <a:p>
            <a:r>
              <a:rPr lang="ru-RU" sz="2800" dirty="0" smtClean="0"/>
              <a:t> Выдвинутая нами </a:t>
            </a:r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гипотеза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правильная.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Волков\Desktop\фото клуб\IMAG05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3816424" cy="4907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hangingPunct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Опыт № 2 </a:t>
            </a:r>
          </a:p>
          <a:p>
            <a:pPr hangingPunct="0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Цель:</a:t>
            </a:r>
            <a:r>
              <a:rPr lang="ru-RU" sz="2000" dirty="0" smtClean="0"/>
              <a:t> определить свойства воды при нагревании и охлаждении</a:t>
            </a:r>
          </a:p>
          <a:p>
            <a:pPr hangingPunct="0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Оборудование:</a:t>
            </a:r>
            <a:r>
              <a:rPr lang="ru-RU" sz="2000" dirty="0" smtClean="0"/>
              <a:t> колба с подкрашенной водой, в которую вставлена стеклянная трубка, чашка с горячей водой, чашка со льдом, фломастеры.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Волков\Desktop\фото клуб\IMAG0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3888432" cy="4907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hangingPunct="0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Опыт № 2 </a:t>
            </a:r>
          </a:p>
          <a:p>
            <a:r>
              <a:rPr lang="ru-RU" sz="3600" dirty="0" smtClean="0"/>
              <a:t>Наблюдаем, что происходит с водой при нагревании</a:t>
            </a:r>
            <a:endParaRPr lang="ru-RU" sz="3600" dirty="0"/>
          </a:p>
        </p:txBody>
      </p:sp>
      <p:pic>
        <p:nvPicPr>
          <p:cNvPr id="5122" name="Picture 2" descr="C:\Users\Волков\Desktop\фото клуб\IMAG0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628801"/>
            <a:ext cx="5111750" cy="4037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Опыт № 2</a:t>
            </a:r>
          </a:p>
          <a:p>
            <a:r>
              <a:rPr lang="ru-RU" sz="3600" dirty="0" smtClean="0"/>
              <a:t>Отметим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/>
              <a:t>уровень воды при </a:t>
            </a:r>
            <a:r>
              <a:rPr lang="ru-RU" sz="3600" dirty="0" smtClean="0"/>
              <a:t>нагревании</a:t>
            </a:r>
            <a:endParaRPr lang="ru-RU" sz="3600" dirty="0"/>
          </a:p>
        </p:txBody>
      </p:sp>
      <p:pic>
        <p:nvPicPr>
          <p:cNvPr id="6146" name="Picture 2" descr="C:\Users\Волков\Desktop\фото клуб\IMAG05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16764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500" dirty="0" smtClean="0">
                <a:solidFill>
                  <a:srgbClr val="0070C0"/>
                </a:solidFill>
              </a:rPr>
              <a:t>Опыт № 2</a:t>
            </a:r>
          </a:p>
          <a:p>
            <a:r>
              <a:rPr lang="ru-RU" sz="2800" dirty="0" smtClean="0"/>
              <a:t>Опустим эту же колбу в тарелку со льдом. Наблюдаем: изменится ли уровень воды в этом случае? Уровень воды постепенно опускается и стал ниже первоначального уровня.</a:t>
            </a:r>
            <a:endParaRPr lang="ru-RU" sz="2800" dirty="0"/>
          </a:p>
        </p:txBody>
      </p:sp>
      <p:pic>
        <p:nvPicPr>
          <p:cNvPr id="7170" name="Picture 2" descr="C:\Users\Волков\Desktop\фото клуб\IMAG0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76400"/>
            <a:ext cx="331236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в жидком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Вывод:</a:t>
            </a:r>
            <a:r>
              <a:rPr lang="ru-RU" sz="3200" dirty="0" smtClean="0"/>
              <a:t> при нагревании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вода расширяется</a:t>
            </a:r>
            <a:r>
              <a:rPr lang="ru-RU" sz="3200" dirty="0" smtClean="0"/>
              <a:t>, при охлаждении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вода сжимается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Волков\Desktop\фото клуб\IMAG0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4614" y="1676400"/>
            <a:ext cx="331262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свойств воды</a:t>
            </a:r>
            <a:endParaRPr lang="ru-RU" dirty="0"/>
          </a:p>
        </p:txBody>
      </p:sp>
      <p:pic>
        <p:nvPicPr>
          <p:cNvPr id="4" name="Содержимое 3" descr="http://festival.1september.ru/articles/580456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0567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при замерзании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Опыт № 3</a:t>
            </a: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Цель: </a:t>
            </a:r>
            <a:r>
              <a:rPr lang="ru-RU" sz="3200" dirty="0" smtClean="0"/>
              <a:t>проверить выдвинутую нами гипотезу, сделать выводы</a:t>
            </a:r>
            <a:endParaRPr lang="ru-RU" sz="3200" dirty="0"/>
          </a:p>
        </p:txBody>
      </p:sp>
      <p:pic>
        <p:nvPicPr>
          <p:cNvPr id="1026" name="Picture 2" descr="C:\Users\Волков\Desktop\фото клуб\IMAG05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16764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при замерзании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Опыт № 3</a:t>
            </a:r>
          </a:p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Вывод: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 замерзании вода расширяется.</a:t>
            </a:r>
            <a:r>
              <a:rPr lang="ru-RU" sz="2800" dirty="0" smtClean="0"/>
              <a:t> Выдвинутая нами гипотеза неверна.</a:t>
            </a:r>
            <a:endParaRPr lang="ru-RU" sz="2800" dirty="0"/>
          </a:p>
        </p:txBody>
      </p:sp>
      <p:pic>
        <p:nvPicPr>
          <p:cNvPr id="2050" name="Picture 2" descr="C:\Users\Волков\Desktop\фото клуб\IMAG05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16764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</a:t>
            </a:r>
            <a:br>
              <a:rPr lang="ru-RU" dirty="0" smtClean="0"/>
            </a:br>
            <a:r>
              <a:rPr lang="ru-RU" dirty="0" smtClean="0"/>
              <a:t>в твердом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Опыт № 4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Гипотеза:</a:t>
            </a:r>
            <a:r>
              <a:rPr lang="ru-RU" sz="2800" dirty="0" smtClean="0"/>
              <a:t> кусочек льда утонет в воде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2800" dirty="0" smtClean="0"/>
              <a:t> проверить  гипотезу, сделать выводы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Оборудование: </a:t>
            </a:r>
            <a:r>
              <a:rPr lang="ru-RU" sz="2800" dirty="0" smtClean="0"/>
              <a:t>кусочек льда, стакан с водой</a:t>
            </a:r>
            <a:endParaRPr lang="ru-RU" sz="2800" dirty="0"/>
          </a:p>
        </p:txBody>
      </p:sp>
      <p:pic>
        <p:nvPicPr>
          <p:cNvPr id="3074" name="Picture 2" descr="C:\Users\Волков\Desktop\фото клуб\IMAG05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1412776"/>
            <a:ext cx="304800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 </a:t>
            </a:r>
            <a:br>
              <a:rPr lang="ru-RU" dirty="0" smtClean="0"/>
            </a:br>
            <a:r>
              <a:rPr lang="ru-RU" dirty="0" smtClean="0"/>
              <a:t>в твердом состоянии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Опыт № 4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Вывод: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кусочки льда плавают на поверхности воды. Следовательно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лед легче воды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Волков\Desktop\фото клуб\IMAG05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316835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2592288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Вода - одно из главных богатств Земли!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789040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Bookman Old Style" pitchFamily="18" charset="0"/>
              </a:rPr>
              <a:t>Спасибо </a:t>
            </a:r>
            <a:r>
              <a:rPr lang="ru-RU" sz="4800" b="1" smtClean="0">
                <a:latin typeface="Bookman Old Style" pitchFamily="18" charset="0"/>
              </a:rPr>
              <a:t>за внимание!</a:t>
            </a:r>
            <a:endParaRPr lang="ru-RU" sz="48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свойств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 работы: </a:t>
            </a:r>
            <a:r>
              <a:rPr lang="ru-RU" dirty="0" smtClean="0"/>
              <a:t>опытным путем выявить свойства воды</a:t>
            </a: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Определить количество и состав объектов исследования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Провести опыты, наблюдения с целью выявления свойств воды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Сделать выводы о свойствах воды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Найти информацию о воде в разных источниках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свойств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Предполагаемый результат: </a:t>
            </a:r>
            <a:r>
              <a:rPr lang="ru-RU" dirty="0" smtClean="0"/>
              <a:t>расширение и обобщение представлений о воде и ее свойствах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Гипотеза:</a:t>
            </a:r>
            <a:r>
              <a:rPr lang="ru-RU" dirty="0" smtClean="0"/>
              <a:t> если мы будем больше знать о воде, то будем бережнее к ней относиться, стремиться охранять природные источники воды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Предмет исследования: </a:t>
            </a:r>
            <a:r>
              <a:rPr lang="ru-RU" dirty="0" smtClean="0"/>
              <a:t>вода и ее свойства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Актуальность</a:t>
            </a:r>
            <a:r>
              <a:rPr lang="ru-RU" dirty="0" smtClean="0"/>
              <a:t> темы обусловлена тем, что в настоящее время остро ощущается дефицит чистой воды. Задача человека использовать воду и ее свойства во благо, не создавая проблем в водной экосистеме.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Глава 1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Вода – самое необычное вещество на Земле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http://festival.1september.ru/articles/580456/img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96752"/>
            <a:ext cx="46805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Глава 1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302024" cy="457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Вода – это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самая большая и удобная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дорога.</a:t>
            </a:r>
          </a:p>
        </p:txBody>
      </p:sp>
      <p:pic>
        <p:nvPicPr>
          <p:cNvPr id="5" name="Содержимое 4" descr="http://festival.1september.ru/articles/580456/img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9"/>
            <a:ext cx="53389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Глава 1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518048" cy="39848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Вода –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среда обитания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промысловых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животных</a:t>
            </a:r>
          </a:p>
          <a:p>
            <a:endParaRPr lang="ru-RU" sz="3600" dirty="0"/>
          </a:p>
        </p:txBody>
      </p:sp>
      <p:pic>
        <p:nvPicPr>
          <p:cNvPr id="6" name="Содержимое 5" descr="http://festival.1september.ru/articles/580456/img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54726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Глава 1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76400"/>
            <a:ext cx="2808312" cy="38408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Вода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«добывает»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электрический 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ток</a:t>
            </a:r>
          </a:p>
        </p:txBody>
      </p:sp>
      <p:pic>
        <p:nvPicPr>
          <p:cNvPr id="5" name="Содержимое 4" descr="http://festival.1september.ru/articles/580456/img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2669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Глава 1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676400"/>
            <a:ext cx="3168352" cy="4572000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Вода</a:t>
            </a:r>
            <a:r>
              <a:rPr lang="ru-RU" sz="3200" dirty="0" smtClean="0"/>
              <a:t> – </a:t>
            </a:r>
            <a:endParaRPr lang="ru-RU" sz="3200" b="1" dirty="0" smtClean="0"/>
          </a:p>
          <a:p>
            <a:r>
              <a:rPr lang="ru-RU" sz="3600" b="1" dirty="0" smtClean="0"/>
              <a:t>растворитель</a:t>
            </a:r>
            <a:endParaRPr lang="ru-RU" sz="3600" b="1" dirty="0"/>
          </a:p>
        </p:txBody>
      </p:sp>
      <p:pic>
        <p:nvPicPr>
          <p:cNvPr id="5" name="Содержимое 4" descr="http://festival.1september.ru/articles/580456/img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4914900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546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Исследование свойств воды</vt:lpstr>
      <vt:lpstr>Исследование свойств воды</vt:lpstr>
      <vt:lpstr>Исследование свойств воды</vt:lpstr>
      <vt:lpstr>Исследование свойств воды</vt:lpstr>
      <vt:lpstr>Глава 1</vt:lpstr>
      <vt:lpstr>Глава 1</vt:lpstr>
      <vt:lpstr>Глава 1</vt:lpstr>
      <vt:lpstr>Глава 1</vt:lpstr>
      <vt:lpstr>Глава 1</vt:lpstr>
      <vt:lpstr>Глава 1</vt:lpstr>
      <vt:lpstr>Исследование свойств воды</vt:lpstr>
      <vt:lpstr>Свойства воды в жидком состоянии</vt:lpstr>
      <vt:lpstr>Свойства воды в жидком состоянии</vt:lpstr>
      <vt:lpstr>Свойства воды в жидком состоянии</vt:lpstr>
      <vt:lpstr>Свойства воды в жидком состоянии</vt:lpstr>
      <vt:lpstr>Свойства воды в жидком состоянии</vt:lpstr>
      <vt:lpstr>Свойства воды в жидком состоянии</vt:lpstr>
      <vt:lpstr>Свойства воды в жидком состоянии</vt:lpstr>
      <vt:lpstr>Свойства воды в жидком состоянии</vt:lpstr>
      <vt:lpstr>Свойства воды при замерзании</vt:lpstr>
      <vt:lpstr>Свойства воды при замерзании</vt:lpstr>
      <vt:lpstr>Свойства воды  в твердом состоянии</vt:lpstr>
      <vt:lpstr>Свойства воды  в твердом состоянии</vt:lpstr>
      <vt:lpstr>Вода - одно из главных богатств Земли!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свойств воды</dc:title>
  <dc:creator>Волков</dc:creator>
  <cp:lastModifiedBy>Татьяна Андреевна</cp:lastModifiedBy>
  <cp:revision>29</cp:revision>
  <dcterms:created xsi:type="dcterms:W3CDTF">2014-03-17T13:20:31Z</dcterms:created>
  <dcterms:modified xsi:type="dcterms:W3CDTF">2014-11-26T08:40:01Z</dcterms:modified>
</cp:coreProperties>
</file>